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392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slide" Target="slides/slide1.xml"  /><Relationship Id="rId20" Type="http://schemas.openxmlformats.org/officeDocument/2006/relationships/theme" Target="theme/theme1.xml"  /><Relationship Id="rId21" Type="http://schemas.openxmlformats.org/officeDocument/2006/relationships/tableStyles" Target="tableStyles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2" Type="http://schemas.openxmlformats.org/officeDocument/2006/relationships/theme" Target="../theme/theme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.png"  /><Relationship Id="rId11" Type="http://schemas.openxmlformats.org/officeDocument/2006/relationships/image" Target="../media/image10.png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Relationship Id="rId7" Type="http://schemas.openxmlformats.org/officeDocument/2006/relationships/image" Target="../media/image6.png"  /><Relationship Id="rId8" Type="http://schemas.openxmlformats.org/officeDocument/2006/relationships/image" Target="../media/image7.png"  /><Relationship Id="rId9" Type="http://schemas.openxmlformats.org/officeDocument/2006/relationships/image" Target="../media/image8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9.png"  /><Relationship Id="rId2" Type="http://schemas.openxmlformats.org/officeDocument/2006/relationships/image" Target="../media/image11.png"  /><Relationship Id="rId3" Type="http://schemas.openxmlformats.org/officeDocument/2006/relationships/image" Target="../media/image12.png"  /><Relationship Id="rId4" Type="http://schemas.openxmlformats.org/officeDocument/2006/relationships/image" Target="../media/image13.png"  /><Relationship Id="rId5" Type="http://schemas.openxmlformats.org/officeDocument/2006/relationships/image" Target="../media/image14.png"  /><Relationship Id="rId6" Type="http://schemas.openxmlformats.org/officeDocument/2006/relationships/image" Target="../media/image15.png"  /><Relationship Id="rId7" Type="http://schemas.openxmlformats.org/officeDocument/2006/relationships/image" Target="../media/image16.png"  /><Relationship Id="rId8" Type="http://schemas.openxmlformats.org/officeDocument/2006/relationships/image" Target="../media/image17.png"  /><Relationship Id="rId9" Type="http://schemas.openxmlformats.org/officeDocument/2006/relationships/image" Target="../media/image18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8.png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png"  /><Relationship Id="rId5" Type="http://schemas.openxmlformats.org/officeDocument/2006/relationships/image" Target="../media/image23.pn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Relationship Id="rId8" Type="http://schemas.openxmlformats.org/officeDocument/2006/relationships/image" Target="../media/image26.png"  /><Relationship Id="rId9" Type="http://schemas.openxmlformats.org/officeDocument/2006/relationships/image" Target="../media/image27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37.png"  /><Relationship Id="rId2" Type="http://schemas.openxmlformats.org/officeDocument/2006/relationships/image" Target="../media/image29.png"  /><Relationship Id="rId3" Type="http://schemas.openxmlformats.org/officeDocument/2006/relationships/image" Target="../media/image30.png"  /><Relationship Id="rId4" Type="http://schemas.openxmlformats.org/officeDocument/2006/relationships/image" Target="../media/image31.png"  /><Relationship Id="rId5" Type="http://schemas.openxmlformats.org/officeDocument/2006/relationships/image" Target="../media/image32.png"  /><Relationship Id="rId6" Type="http://schemas.openxmlformats.org/officeDocument/2006/relationships/image" Target="../media/image33.png"  /><Relationship Id="rId7" Type="http://schemas.openxmlformats.org/officeDocument/2006/relationships/image" Target="../media/image34.png"  /><Relationship Id="rId8" Type="http://schemas.openxmlformats.org/officeDocument/2006/relationships/image" Target="../media/image35.png"  /><Relationship Id="rId9" Type="http://schemas.openxmlformats.org/officeDocument/2006/relationships/image" Target="../media/image3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46.png"  /><Relationship Id="rId2" Type="http://schemas.openxmlformats.org/officeDocument/2006/relationships/image" Target="../media/image38.png"  /><Relationship Id="rId3" Type="http://schemas.openxmlformats.org/officeDocument/2006/relationships/image" Target="../media/image39.png"  /><Relationship Id="rId4" Type="http://schemas.openxmlformats.org/officeDocument/2006/relationships/image" Target="../media/image40.png"  /><Relationship Id="rId5" Type="http://schemas.openxmlformats.org/officeDocument/2006/relationships/image" Target="../media/image41.png"  /><Relationship Id="rId6" Type="http://schemas.openxmlformats.org/officeDocument/2006/relationships/image" Target="../media/image42.png"  /><Relationship Id="rId7" Type="http://schemas.openxmlformats.org/officeDocument/2006/relationships/image" Target="../media/image43.png"  /><Relationship Id="rId8" Type="http://schemas.openxmlformats.org/officeDocument/2006/relationships/image" Target="../media/image44.png"  /><Relationship Id="rId9" Type="http://schemas.openxmlformats.org/officeDocument/2006/relationships/image" Target="../media/image4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55.png"  /><Relationship Id="rId2" Type="http://schemas.openxmlformats.org/officeDocument/2006/relationships/image" Target="../media/image47.png"  /><Relationship Id="rId3" Type="http://schemas.openxmlformats.org/officeDocument/2006/relationships/image" Target="../media/image48.png"  /><Relationship Id="rId4" Type="http://schemas.openxmlformats.org/officeDocument/2006/relationships/image" Target="../media/image49.png"  /><Relationship Id="rId5" Type="http://schemas.openxmlformats.org/officeDocument/2006/relationships/image" Target="../media/image50.png"  /><Relationship Id="rId6" Type="http://schemas.openxmlformats.org/officeDocument/2006/relationships/image" Target="../media/image51.png"  /><Relationship Id="rId7" Type="http://schemas.openxmlformats.org/officeDocument/2006/relationships/image" Target="../media/image52.png"  /><Relationship Id="rId8" Type="http://schemas.openxmlformats.org/officeDocument/2006/relationships/image" Target="../media/image53.png"  /><Relationship Id="rId9" Type="http://schemas.openxmlformats.org/officeDocument/2006/relationships/image" Target="../media/image54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64.png"  /><Relationship Id="rId2" Type="http://schemas.openxmlformats.org/officeDocument/2006/relationships/image" Target="../media/image56.png"  /><Relationship Id="rId3" Type="http://schemas.openxmlformats.org/officeDocument/2006/relationships/image" Target="../media/image57.png"  /><Relationship Id="rId4" Type="http://schemas.openxmlformats.org/officeDocument/2006/relationships/image" Target="../media/image58.png"  /><Relationship Id="rId5" Type="http://schemas.openxmlformats.org/officeDocument/2006/relationships/image" Target="../media/image59.png"  /><Relationship Id="rId6" Type="http://schemas.openxmlformats.org/officeDocument/2006/relationships/image" Target="../media/image60.png"  /><Relationship Id="rId7" Type="http://schemas.openxmlformats.org/officeDocument/2006/relationships/image" Target="../media/image61.png"  /><Relationship Id="rId8" Type="http://schemas.openxmlformats.org/officeDocument/2006/relationships/image" Target="../media/image62.png"  /><Relationship Id="rId9" Type="http://schemas.openxmlformats.org/officeDocument/2006/relationships/image" Target="../media/image63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73.png"  /><Relationship Id="rId2" Type="http://schemas.openxmlformats.org/officeDocument/2006/relationships/image" Target="../media/image65.png"  /><Relationship Id="rId3" Type="http://schemas.openxmlformats.org/officeDocument/2006/relationships/image" Target="../media/image66.png"  /><Relationship Id="rId4" Type="http://schemas.openxmlformats.org/officeDocument/2006/relationships/image" Target="../media/image67.png"  /><Relationship Id="rId5" Type="http://schemas.openxmlformats.org/officeDocument/2006/relationships/image" Target="../media/image68.png"  /><Relationship Id="rId6" Type="http://schemas.openxmlformats.org/officeDocument/2006/relationships/image" Target="../media/image69.png"  /><Relationship Id="rId7" Type="http://schemas.openxmlformats.org/officeDocument/2006/relationships/image" Target="../media/image70.png"  /><Relationship Id="rId8" Type="http://schemas.openxmlformats.org/officeDocument/2006/relationships/image" Target="../media/image71.png"  /><Relationship Id="rId9" Type="http://schemas.openxmlformats.org/officeDocument/2006/relationships/image" Target="../media/image72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82.png"  /><Relationship Id="rId2" Type="http://schemas.openxmlformats.org/officeDocument/2006/relationships/image" Target="../media/image74.png"  /><Relationship Id="rId3" Type="http://schemas.openxmlformats.org/officeDocument/2006/relationships/image" Target="../media/image75.png"  /><Relationship Id="rId4" Type="http://schemas.openxmlformats.org/officeDocument/2006/relationships/image" Target="../media/image76.png"  /><Relationship Id="rId5" Type="http://schemas.openxmlformats.org/officeDocument/2006/relationships/image" Target="../media/image77.png"  /><Relationship Id="rId6" Type="http://schemas.openxmlformats.org/officeDocument/2006/relationships/image" Target="../media/image78.png"  /><Relationship Id="rId7" Type="http://schemas.openxmlformats.org/officeDocument/2006/relationships/image" Target="../media/image79.png"  /><Relationship Id="rId8" Type="http://schemas.openxmlformats.org/officeDocument/2006/relationships/image" Target="../media/image80.png"  /><Relationship Id="rId9" Type="http://schemas.openxmlformats.org/officeDocument/2006/relationships/image" Target="../media/image81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1.png"  /><Relationship Id="rId11" Type="http://schemas.openxmlformats.org/officeDocument/2006/relationships/image" Target="../media/image92.png"  /><Relationship Id="rId2" Type="http://schemas.openxmlformats.org/officeDocument/2006/relationships/image" Target="../media/image83.png"  /><Relationship Id="rId3" Type="http://schemas.openxmlformats.org/officeDocument/2006/relationships/image" Target="../media/image84.png"  /><Relationship Id="rId4" Type="http://schemas.openxmlformats.org/officeDocument/2006/relationships/image" Target="../media/image85.png"  /><Relationship Id="rId5" Type="http://schemas.openxmlformats.org/officeDocument/2006/relationships/image" Target="../media/image86.png"  /><Relationship Id="rId6" Type="http://schemas.openxmlformats.org/officeDocument/2006/relationships/image" Target="../media/image87.png"  /><Relationship Id="rId7" Type="http://schemas.openxmlformats.org/officeDocument/2006/relationships/image" Target="../media/image88.png"  /><Relationship Id="rId8" Type="http://schemas.openxmlformats.org/officeDocument/2006/relationships/image" Target="../media/image89.png"  /><Relationship Id="rId9" Type="http://schemas.openxmlformats.org/officeDocument/2006/relationships/image" Target="../media/image90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01.png"  /><Relationship Id="rId11" Type="http://schemas.openxmlformats.org/officeDocument/2006/relationships/image" Target="../media/image102.png"  /><Relationship Id="rId2" Type="http://schemas.openxmlformats.org/officeDocument/2006/relationships/image" Target="../media/image93.png"  /><Relationship Id="rId3" Type="http://schemas.openxmlformats.org/officeDocument/2006/relationships/image" Target="../media/image94.png"  /><Relationship Id="rId4" Type="http://schemas.openxmlformats.org/officeDocument/2006/relationships/image" Target="../media/image95.png"  /><Relationship Id="rId5" Type="http://schemas.openxmlformats.org/officeDocument/2006/relationships/image" Target="../media/image96.png"  /><Relationship Id="rId6" Type="http://schemas.openxmlformats.org/officeDocument/2006/relationships/image" Target="../media/image97.png"  /><Relationship Id="rId7" Type="http://schemas.openxmlformats.org/officeDocument/2006/relationships/image" Target="../media/image98.png"  /><Relationship Id="rId8" Type="http://schemas.openxmlformats.org/officeDocument/2006/relationships/image" Target="../media/image99.png"  /><Relationship Id="rId9" Type="http://schemas.openxmlformats.org/officeDocument/2006/relationships/image" Target="../media/image100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11.png"  /><Relationship Id="rId11" Type="http://schemas.openxmlformats.org/officeDocument/2006/relationships/image" Target="../media/image112.png"  /><Relationship Id="rId2" Type="http://schemas.openxmlformats.org/officeDocument/2006/relationships/image" Target="../media/image103.png"  /><Relationship Id="rId3" Type="http://schemas.openxmlformats.org/officeDocument/2006/relationships/image" Target="../media/image104.png"  /><Relationship Id="rId4" Type="http://schemas.openxmlformats.org/officeDocument/2006/relationships/image" Target="../media/image105.png"  /><Relationship Id="rId5" Type="http://schemas.openxmlformats.org/officeDocument/2006/relationships/image" Target="../media/image106.png"  /><Relationship Id="rId6" Type="http://schemas.openxmlformats.org/officeDocument/2006/relationships/image" Target="../media/image107.png"  /><Relationship Id="rId7" Type="http://schemas.openxmlformats.org/officeDocument/2006/relationships/image" Target="../media/image108.png"  /><Relationship Id="rId8" Type="http://schemas.openxmlformats.org/officeDocument/2006/relationships/image" Target="../media/image109.png"  /><Relationship Id="rId9" Type="http://schemas.openxmlformats.org/officeDocument/2006/relationships/image" Target="../media/image110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21.png"  /><Relationship Id="rId11" Type="http://schemas.openxmlformats.org/officeDocument/2006/relationships/image" Target="../media/image122.png"  /><Relationship Id="rId2" Type="http://schemas.openxmlformats.org/officeDocument/2006/relationships/image" Target="../media/image113.png"  /><Relationship Id="rId3" Type="http://schemas.openxmlformats.org/officeDocument/2006/relationships/image" Target="../media/image114.png"  /><Relationship Id="rId4" Type="http://schemas.openxmlformats.org/officeDocument/2006/relationships/image" Target="../media/image115.png"  /><Relationship Id="rId5" Type="http://schemas.openxmlformats.org/officeDocument/2006/relationships/image" Target="../media/image116.png"  /><Relationship Id="rId6" Type="http://schemas.openxmlformats.org/officeDocument/2006/relationships/image" Target="../media/image117.png"  /><Relationship Id="rId7" Type="http://schemas.openxmlformats.org/officeDocument/2006/relationships/image" Target="../media/image118.png"  /><Relationship Id="rId8" Type="http://schemas.openxmlformats.org/officeDocument/2006/relationships/image" Target="../media/image119.png"  /><Relationship Id="rId9" Type="http://schemas.openxmlformats.org/officeDocument/2006/relationships/image" Target="../media/image120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31.png"  /><Relationship Id="rId11" Type="http://schemas.openxmlformats.org/officeDocument/2006/relationships/image" Target="../media/image132.png"  /><Relationship Id="rId2" Type="http://schemas.openxmlformats.org/officeDocument/2006/relationships/image" Target="../media/image123.png"  /><Relationship Id="rId3" Type="http://schemas.openxmlformats.org/officeDocument/2006/relationships/image" Target="../media/image124.png"  /><Relationship Id="rId4" Type="http://schemas.openxmlformats.org/officeDocument/2006/relationships/image" Target="../media/image125.png"  /><Relationship Id="rId5" Type="http://schemas.openxmlformats.org/officeDocument/2006/relationships/image" Target="../media/image126.png"  /><Relationship Id="rId6" Type="http://schemas.openxmlformats.org/officeDocument/2006/relationships/image" Target="../media/image127.png"  /><Relationship Id="rId7" Type="http://schemas.openxmlformats.org/officeDocument/2006/relationships/image" Target="../media/image128.png"  /><Relationship Id="rId8" Type="http://schemas.openxmlformats.org/officeDocument/2006/relationships/image" Target="../media/image129.png"  /><Relationship Id="rId9" Type="http://schemas.openxmlformats.org/officeDocument/2006/relationships/image" Target="../media/image130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41.png"  /><Relationship Id="rId11" Type="http://schemas.openxmlformats.org/officeDocument/2006/relationships/image" Target="../media/image142.png"  /><Relationship Id="rId2" Type="http://schemas.openxmlformats.org/officeDocument/2006/relationships/image" Target="../media/image133.png"  /><Relationship Id="rId3" Type="http://schemas.openxmlformats.org/officeDocument/2006/relationships/image" Target="../media/image134.png"  /><Relationship Id="rId4" Type="http://schemas.openxmlformats.org/officeDocument/2006/relationships/image" Target="../media/image135.png"  /><Relationship Id="rId5" Type="http://schemas.openxmlformats.org/officeDocument/2006/relationships/image" Target="../media/image136.png"  /><Relationship Id="rId6" Type="http://schemas.openxmlformats.org/officeDocument/2006/relationships/image" Target="../media/image137.png"  /><Relationship Id="rId7" Type="http://schemas.openxmlformats.org/officeDocument/2006/relationships/image" Target="../media/image138.png"  /><Relationship Id="rId8" Type="http://schemas.openxmlformats.org/officeDocument/2006/relationships/image" Target="../media/image139.png"  /><Relationship Id="rId9" Type="http://schemas.openxmlformats.org/officeDocument/2006/relationships/image" Target="../media/image140.pn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51.png"  /><Relationship Id="rId11" Type="http://schemas.openxmlformats.org/officeDocument/2006/relationships/image" Target="../media/image152.png"  /><Relationship Id="rId2" Type="http://schemas.openxmlformats.org/officeDocument/2006/relationships/image" Target="../media/image143.png"  /><Relationship Id="rId3" Type="http://schemas.openxmlformats.org/officeDocument/2006/relationships/image" Target="../media/image144.png"  /><Relationship Id="rId4" Type="http://schemas.openxmlformats.org/officeDocument/2006/relationships/image" Target="../media/image145.png"  /><Relationship Id="rId5" Type="http://schemas.openxmlformats.org/officeDocument/2006/relationships/image" Target="../media/image146.png"  /><Relationship Id="rId6" Type="http://schemas.openxmlformats.org/officeDocument/2006/relationships/image" Target="../media/image147.png"  /><Relationship Id="rId7" Type="http://schemas.openxmlformats.org/officeDocument/2006/relationships/image" Target="../media/image148.png"  /><Relationship Id="rId8" Type="http://schemas.openxmlformats.org/officeDocument/2006/relationships/image" Target="../media/image149.png"  /><Relationship Id="rId9" Type="http://schemas.openxmlformats.org/officeDocument/2006/relationships/image" Target="../media/image150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3052094" y="7091966"/>
            <a:ext cx="4178728" cy="7143"/>
            <a:chOff x="13052094" y="7091966"/>
            <a:chExt cx="4178728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052094" y="7091966"/>
              <a:ext cx="4178728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49791" y="3012866"/>
            <a:ext cx="15257189" cy="442140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913252" y="6278816"/>
            <a:ext cx="2983085" cy="1206218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096438" y="7049535"/>
            <a:ext cx="4180627" cy="24340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3758476"/>
            <a:chOff x="3559184" y="3271782"/>
            <a:chExt cx="11623862" cy="3758476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375847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42081" y="2266169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8028" y="3835052"/>
            <a:ext cx="15041273" cy="31607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3758476"/>
            <a:chOff x="3559184" y="3271782"/>
            <a:chExt cx="11623862" cy="3758476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375847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42081" y="2266169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0008" y="3835056"/>
            <a:ext cx="15442930" cy="31607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3758476"/>
            <a:chOff x="3559184" y="3271782"/>
            <a:chExt cx="11623862" cy="3758476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375847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42081" y="2266169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869172" y="3273872"/>
            <a:ext cx="16968539" cy="418059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4527675"/>
            <a:chOff x="3559184" y="3271782"/>
            <a:chExt cx="11623862" cy="452767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452767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42081" y="2266169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59609" y="3135253"/>
            <a:ext cx="14320101" cy="528755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4527675"/>
            <a:chOff x="3559184" y="3271782"/>
            <a:chExt cx="11623862" cy="452767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452767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42081" y="2266169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32474" y="3614019"/>
            <a:ext cx="12169019" cy="434300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59184" y="3271782"/>
            <a:ext cx="11623862" cy="4527675"/>
            <a:chOff x="3559184" y="3271782"/>
            <a:chExt cx="11623862" cy="452767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59184" y="3271782"/>
              <a:ext cx="11623862" cy="452767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67075" y="1243351"/>
            <a:ext cx="13808080" cy="776704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-2008237" y="4586955"/>
            <a:ext cx="5772844" cy="8302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75168" y="3623431"/>
            <a:ext cx="11623862" cy="3824379"/>
            <a:chOff x="3575168" y="3623431"/>
            <a:chExt cx="11623862" cy="382437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75168" y="3623431"/>
              <a:ext cx="11623862" cy="3824379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90033" y="2537897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373760" y="3935987"/>
            <a:ext cx="12516195" cy="377162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575168" y="3623431"/>
            <a:ext cx="11623862" cy="3824379"/>
            <a:chOff x="3575168" y="3623431"/>
            <a:chExt cx="11623862" cy="382437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75168" y="3623431"/>
              <a:ext cx="11623862" cy="3824379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90033" y="2537897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80121" y="4801251"/>
            <a:ext cx="13234995" cy="193086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488919" y="2049496"/>
            <a:ext cx="14319338" cy="6869585"/>
            <a:chOff x="2488919" y="2049496"/>
            <a:chExt cx="14319338" cy="686958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88919" y="2049496"/>
              <a:ext cx="14319338" cy="686958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82240" y="1115320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02510" y="2442821"/>
            <a:ext cx="14446976" cy="19308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6598" y="4370507"/>
            <a:ext cx="7251214" cy="411080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488919" y="2129416"/>
            <a:ext cx="14319338" cy="6869585"/>
            <a:chOff x="2488919" y="2129416"/>
            <a:chExt cx="14319338" cy="686958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88919" y="2129416"/>
              <a:ext cx="14319338" cy="686958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229605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62749" y="2331277"/>
            <a:ext cx="15645309" cy="19308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726518" y="3837815"/>
            <a:ext cx="12889366" cy="47221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488919" y="2129416"/>
            <a:ext cx="14319338" cy="6869585"/>
            <a:chOff x="2488919" y="2129416"/>
            <a:chExt cx="14319338" cy="686958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88919" y="2129416"/>
              <a:ext cx="14319338" cy="686958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229605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62749" y="2136738"/>
            <a:ext cx="15645309" cy="19308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051153" y="3474492"/>
            <a:ext cx="10992759" cy="548628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488919" y="2129416"/>
            <a:ext cx="14319338" cy="6869585"/>
            <a:chOff x="2488919" y="2129416"/>
            <a:chExt cx="14319338" cy="686958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88919" y="2129416"/>
              <a:ext cx="14319338" cy="686958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229605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62749" y="2136738"/>
            <a:ext cx="15645309" cy="19308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005313" y="3832708"/>
            <a:ext cx="11204978" cy="479845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536871" y="3063680"/>
            <a:ext cx="14319338" cy="4559954"/>
            <a:chOff x="2536871" y="3063680"/>
            <a:chExt cx="14319338" cy="4559954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36871" y="3063680"/>
              <a:ext cx="14319338" cy="4559954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996838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3262948" y="3525996"/>
            <a:ext cx="20279557" cy="19122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4433" y="4950701"/>
            <a:ext cx="16690366" cy="265867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536871" y="3063680"/>
            <a:ext cx="14319338" cy="4559954"/>
            <a:chOff x="2536871" y="3063680"/>
            <a:chExt cx="14319338" cy="4559954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36871" y="3063680"/>
              <a:ext cx="14319338" cy="4559954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996838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3262948" y="3525996"/>
            <a:ext cx="20279557" cy="19122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690368" y="4950699"/>
            <a:ext cx="18916709" cy="265867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4483" y="979592"/>
            <a:ext cx="16760211" cy="8342857"/>
            <a:chOff x="774483" y="979592"/>
            <a:chExt cx="16760211" cy="83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564371" y="-3142675"/>
              <a:ext cx="33520422" cy="1668571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483" y="979592"/>
              <a:ext cx="16760211" cy="83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4483" y="979592"/>
            <a:ext cx="433053" cy="8342857"/>
            <a:chOff x="774483" y="979592"/>
            <a:chExt cx="433053" cy="834285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483" y="979592"/>
              <a:ext cx="433053" cy="83428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5406" y="7556126"/>
            <a:ext cx="1277397" cy="7143"/>
            <a:chOff x="365406" y="7556126"/>
            <a:chExt cx="1277397" cy="714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365406" y="7556126"/>
              <a:ext cx="1277397" cy="71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07536" y="971429"/>
            <a:ext cx="34369" cy="8342857"/>
            <a:chOff x="1207536" y="971429"/>
            <a:chExt cx="34369" cy="8342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7536" y="971429"/>
              <a:ext cx="34369" cy="834285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04315" y="5151074"/>
            <a:ext cx="8335607" cy="7143"/>
            <a:chOff x="-2804315" y="5151074"/>
            <a:chExt cx="8335607" cy="714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-2804315" y="5151074"/>
              <a:ext cx="8335607" cy="714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536871" y="3063680"/>
            <a:ext cx="14319338" cy="4559954"/>
            <a:chOff x="2536871" y="3063680"/>
            <a:chExt cx="14319338" cy="4559954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36871" y="3063680"/>
              <a:ext cx="14319338" cy="4559954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48907" y="1996838"/>
            <a:ext cx="7293542" cy="1086875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3262948" y="3525996"/>
            <a:ext cx="20279557" cy="1912262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77632" y="4950699"/>
            <a:ext cx="15986633" cy="26586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0</ep:Words>
  <ep:PresentationFormat>On-screen Show (4:3)</ep:PresentationFormat>
  <ep:Paragraphs>0</ep:Paragraphs>
  <ep:Slides>16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ep:HeadingPairs>
  <ep: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2023-10-05T09:52:11.000</dcterms:created>
  <dc:creator>officegen</dc:creator>
  <cp:lastModifiedBy>yes69</cp:lastModifiedBy>
  <dcterms:modified xsi:type="dcterms:W3CDTF">2023-11-06T06:51:23.152</dcterms:modified>
  <cp:revision>2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